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09BED7-87F5-DCBE-8B15-5EFB34BA3C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7178" y="2249487"/>
            <a:ext cx="5235146" cy="1006475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2D768A-5B98-EEAF-3485-449BCE0EB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7178" y="3429000"/>
            <a:ext cx="5346357" cy="636373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B8498A-4DC2-A501-655B-573FA54040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9BD7E-EE3D-91DC-C655-1D5AE5CB5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E2CF24-B5B3-D4BA-FB21-07EB18673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3872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5B0DD-13BB-E276-ACA0-D3A35199E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CDBF71D-D3A0-A69A-4B5A-25FFE107A0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6B8C4-1462-471B-82D6-4A90440D2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46E5E-3D67-1767-BDB5-E3F2398B8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5DB358-6077-48E0-E787-D05B377E1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8425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3B1F08-5982-FDAF-B591-C9FF054CCE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0BC831-6F51-45BF-99D0-3E6F6B7E67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E08F13-D300-F12B-74DE-14491EB35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F661DB-9250-E7FE-8F34-08917F756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7427A0-C80F-9541-92E2-B849C9178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281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F246B-E2A9-CDFC-2DCC-51306C785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5BFEE8-9F7C-584D-5179-FFD692F8B8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64BFAA-D514-3B7B-650B-82764232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D10E7-CC27-21AC-68C9-70E163214A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1D6148-6FEC-F2CF-AAFF-7A43E042B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44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F62D21-DB6D-183D-68C7-EC2356A87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C3C88BE-91F9-2C95-8F14-A7D906F0D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15AF12-6B0D-0F1A-3E11-217E32892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C44F9-044D-54C8-91A4-7DE9ADDBF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1FC8D-AFC9-4118-5828-4EE4B953B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015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98130-B76A-E216-A610-E91BA4AC3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7EBB5D-4C84-F236-21AA-8DBB180B74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4C3D831-3B7F-6BE0-78E9-08EA77121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BB7791-6F68-0365-1450-A2E77937D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E4CF6F-819E-513E-550E-0055DD807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F8DA0F-4021-F727-022E-4A5CB0692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4612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4CEAC-4F51-C28B-941F-47A81F9EF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A8BF0A-2057-052F-1A9B-CE9BA85A33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AACD1E-4576-5964-27B1-9E8285B433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F0B9E6-4139-3300-E5EA-86045D70EC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33D13E4-41EA-E208-3A33-55EE823517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047C975-FC8E-A02F-9288-0CD7B0A77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54936E-AF05-0B0B-E658-C6113B28CA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203ABC-5626-4528-57C9-5E1DC2DAA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42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4235A1-BA38-7B3D-05C0-0F6FD286D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597A95-340E-15B4-75E4-1FC38C7CD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7F0A71B-6338-C007-6357-B48F2ADDC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25829E-7A05-F0A3-3B93-20B6FD599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4959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9D78B6-AB54-6E38-6C64-5C6FA77FF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996F4F-C854-013B-179E-7D274CE68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EBE467-AB0B-7750-A929-95913B5BC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45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E3659-C7BC-4324-6C94-D1C89AF0AD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88AA33-4540-EADE-61E4-26AF364A59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37444F-094C-5DA2-1B89-00ADC2C5D3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66DFE8-72D8-DBFD-331A-1B285F122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CC50EDA-2779-A687-5CFE-65840299E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575FA2-F12B-BD3D-1D5F-F85B3DA3A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0745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1EC059-8150-4A8E-C568-2942AC54EA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BA255-1738-057A-9247-8BA601DD59D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26FD9B-85E8-7B4A-291D-61CA1870A1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EE3738-249C-6571-2503-C296C369DD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BE7AA8-BE82-686E-9CA2-1F54DD36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174E54-E85A-CD5D-D7EC-07A7EB062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583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A048C8B-4F20-550B-43CA-4742E7F469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7AF904-51C7-C484-705E-2FB782838F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75FC8F-0352-3EE1-5195-6152EDB2C6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C05B3-D0DA-3844-90EF-99F7CB9659CF}" type="datetimeFigureOut">
              <a:rPr lang="en-US" smtClean="0"/>
              <a:t>2/9/26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A0254B-FF94-73C6-6EF0-FEDE9E974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BC0EF-3274-E90E-7522-77FFC2CC58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F0A3D-FD42-354C-B904-7139EBFEB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382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3BF076-9124-93F5-AD7F-56D8AD79C76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975FF80-6F74-7D97-2E08-C25CD3D4D63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57884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C24A3-EA47-C53C-4A40-106EC0A4DE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2040CE-A350-7CD3-EC82-4A38DB5B1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170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2026-02-09T10:17:34Z</dcterms:created>
  <dcterms:modified xsi:type="dcterms:W3CDTF">2026-02-09T10:19:20Z</dcterms:modified>
</cp:coreProperties>
</file>