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3B7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143C5-D8B1-BCEF-A69C-CFED6DE90F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200" y="1916220"/>
            <a:ext cx="4333103" cy="1174536"/>
          </a:xfrm>
        </p:spPr>
        <p:txBody>
          <a:bodyPr anchor="b"/>
          <a:lstStyle>
            <a:lvl1pPr algn="ctr">
              <a:defRPr sz="6000" b="1">
                <a:solidFill>
                  <a:srgbClr val="203B7E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9D1FF2-4EC0-B0CB-4D2F-7293CE5D27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2826" y="3429000"/>
            <a:ext cx="4843849" cy="574546"/>
          </a:xfrm>
        </p:spPr>
        <p:txBody>
          <a:bodyPr/>
          <a:lstStyle>
            <a:lvl1pPr marL="0" indent="0" algn="ctr">
              <a:buNone/>
              <a:defRPr sz="2400">
                <a:solidFill>
                  <a:srgbClr val="203B7E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30A0B6-9823-5682-00C0-9FA29DD68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F61822-0854-006A-5BC4-F604C575E9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95758-EEE9-A95A-1FFB-B766AB74C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65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76BC7-4626-235C-71E7-405B0F0C1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CEF95E-1954-889D-A6CC-1ABF8949BC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F93A5D-9F86-5EC7-3233-2EB345AE8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BB367-D00B-B677-E7BE-6FC439993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E8F1CD-2115-7DD1-84B8-52DB8652C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036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6C6914-B4E0-7A39-CD25-536F5F581F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3ADBA7-B3D1-FC22-1106-8156F95D63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FE191B-7925-7304-6B98-ACDE51C89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5ECD48-2519-FA3F-D82A-16799AE0B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F8149B-C2C9-821A-4D6F-E902EA393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3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451F6-0709-5903-63E1-64BF9BFF07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35EF92-50EA-D1A2-0150-272A575C2D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941F12-A866-CF31-75F6-845889B5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105002-583F-79E6-0912-144058CFF1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78CEE-7EC8-60DB-F33F-FC3C37A83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248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3D720A-01A6-65D6-8A5E-8E57AC22B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28408C-FE82-2253-0764-1F1A642F08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D32D8-F6E6-72FE-3A81-88857706F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89835-B880-80CC-30EA-BDABED584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29CCE5-BB49-33B9-68F2-DEE5E7943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32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F9CF1-FD3C-CF6E-3709-5AFF7D257D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298AA8-5C2D-3758-DC4A-D8E439C6D6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3A514-1BE6-A775-D5A4-5281680C7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179FF0-5DB9-F08B-F745-23E28B94F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5788991-6720-CFFD-50A2-4BD2209EB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62D270-1AF7-778D-AA79-FE3598FDD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34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BC9AF-37F1-054C-9403-1D4D0D037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F84A93-2D50-BD2F-1BE7-0C152628D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1765E4-64F9-98E7-58F9-92BE3443F2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356535-2BEA-F116-32F1-61A6AD3BB5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B05D8E-8449-8EAE-B71D-B498EF31EE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BEE9AD-53F0-8FC9-A317-E6B490269D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054863-3E4C-5CF4-2CE4-F3AECE85A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AEAE8E-1CB9-021A-5A77-8EF93FDFD6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113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72A8AB-1298-E8AF-8219-4A1C83F4A9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10DA611-3E7A-512D-63FB-5C9895377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B1D857-ADA3-E62C-9196-7C3573B8F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D5C45A-80AE-7E24-C573-21EDD53A8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251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835EED0-B13E-809B-FFE1-ABDA83300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F95B53-2314-E824-6A17-CD1162DEB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FDF54F-AB18-B882-AFDA-193BD91EC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06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9F3B47-A666-E74C-89B8-1D63E8C15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11965B-B4DB-A0CC-9B9E-F92A3ABC9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7F3B07-58BE-3232-3CF0-C38E1DDD98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06D142-1FFD-4A2B-6583-BC46F42C8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4157A0-3714-362C-C7AF-CB3234EC2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D7B7BD-EDD1-EE8D-0DE3-5820FDAB0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283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E8C6E-3F42-AA86-3BC8-B20D804FA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116739-1CB1-650E-BA31-C78840F0D7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5D5A20-217B-CE70-3E62-4D5F105DD7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B170BC-E8F1-82B3-2C2C-8CE55E467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A64817-E006-BBA7-D722-8547D7F50B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128343-7974-DD0A-48B2-F203AC944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649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1EF628F-CA60-8E91-20FA-360925AA7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7DE311-D5F8-51C9-49CD-8C20AFB283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89761C-17DA-D870-D428-913C3861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E94AF-864F-224B-A950-E71A7F17725C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A6033C-A392-8CE6-F6D6-A935FF8F37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F01554-007C-7FEB-7FD0-4095787A6A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9DCC6-C4DB-AA4D-9F7E-6031006B51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759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rgbClr val="203B7E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203B7E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203B7E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203B7E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03B7E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203B7E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2B3428-B1F1-EB4E-DE41-449136B783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FA2F03-B39B-D078-B627-D2B63CFC41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037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F5A1AE-E67F-97AC-4191-5B1EE785F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DE5AB2-12E0-E9F3-CD9E-36AFE1E5EB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0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2026-02-09T10:19:23Z</dcterms:created>
  <dcterms:modified xsi:type="dcterms:W3CDTF">2026-02-09T10:21:52Z</dcterms:modified>
</cp:coreProperties>
</file>