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5A5A"/>
    <a:srgbClr val="222A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BBBD-AF78-3CAF-2B70-56F64B7B9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243" y="2046288"/>
            <a:ext cx="4889157" cy="1006475"/>
          </a:xfrm>
        </p:spPr>
        <p:txBody>
          <a:bodyPr anchor="b"/>
          <a:lstStyle>
            <a:lvl1pPr algn="ctr">
              <a:defRPr sz="6000">
                <a:solidFill>
                  <a:srgbClr val="222A86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81DF0F-C5C9-CA92-CDFC-DE0D8FE53E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0745" y="3094810"/>
            <a:ext cx="5062151" cy="365125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E65A5A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CE6F4-D294-D667-710D-EE8A459D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9E1CC-52EF-155C-5A59-9ABCB6843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8543D-9E4F-6C3F-C300-BAC10E80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6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E2C17-1408-FBB0-A703-DFA018057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CA4F5B-3C77-1282-045F-7838FF8E55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69AE4-8D05-3E44-285C-DA945FC77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D247A-ED85-279F-6EE9-F4571C3BF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7A905-99DF-FB41-58E4-0C11A2BC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7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47F4AA-0FC6-65CF-1389-0F562F7047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ED4E2-C365-FF18-EA2F-454226389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A85C7-5EEA-F659-8058-A357B2498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58705-96EB-DB7A-EEE9-249CFC78A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8A2DB-66C6-7009-EE37-59B0053E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2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08F31-0284-F2DD-6E78-A95548C34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C35C7-C180-FDB4-AD1E-3BD3D0F43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878F9-7AA3-E52D-1845-85F7CB1CB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D2776-FFE7-9B3F-662E-1D8D5C23E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B910F-90CF-B6B2-282F-6935A446A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729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42C04-8BFD-A669-E84D-3C4DB8CCE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F89B3-0F0E-E1C9-E51B-DB3206A7D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DA380-FA9C-F2AD-F778-E789C57B7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86D29-01A1-D963-D4E7-C5DBAE0A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18453-F909-57C5-3D72-0B5E495C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E169F-CEF5-46A3-F009-C2DD30871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8B8D6-D727-F549-59E7-76591A5B83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71F7E7-3BDC-D7EE-B26B-09D9D626D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E0AA1-31A8-994D-23EE-86A125F8C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3470D-83BB-825B-FD81-C2B24A2E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534FFA-8017-1031-13DF-BCF37EBD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09D8A-F4C6-9A9E-0EFE-2B5FFA57E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C7C1F-BEC1-CE2B-AE24-0B1CFD320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7C13A-6E84-6DFE-FF0C-1E08717295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19C730-FA19-5F50-05C1-DCF7B4237D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68A2AA-C559-0969-4716-241582841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B494EF-BE7C-309B-A8D4-B29D1A56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0E465-CD64-6358-F256-F91C9CA22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03D4D5-DC37-EA82-74D9-47398F3E4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71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FE763-B7DA-3D28-FB5C-4400DB94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563EE-8BA8-96CD-8416-DE4A8895A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EA58D6-9FE5-EAD6-B1C6-D14AD3EA7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BBD1E2-11BE-31F3-0842-70BFD0A25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01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9F8C9C-73C6-0E28-B03A-AED374556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1AB2F5-8441-BE59-807E-258FB6F4E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A4AE8D-D597-B89F-A658-9FCBBF5BE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80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F0318-ECCB-BC1F-6BEA-FF6D079CA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2955E6-4663-1DCF-94A0-D0C7776A9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896943-683F-4E35-07AF-B0DE4C86B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A21B96-6132-135E-C4F2-51102024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A57FFD-9FC2-8C95-3FB4-109C88BB3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10E99-D851-42C9-279F-CAC8DB75A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4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3EDAF-D97C-CF71-AAFB-EF8F0A781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086055-9DF8-C78C-7F79-E4E683F5E3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4FD70D-9793-3710-18F4-78726FF28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BF61-1648-50E4-9E82-8A38FE6F2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BC27A6-C2FF-7BA6-3AC3-64C6E6EBC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19CCF-8760-B47C-B5F0-009039CF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1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D385CB-A2A4-B103-BC17-5FD9FF38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F3BDE-0211-B61F-4A71-E134BA00F6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41FC0-477F-98D7-C7B1-10AF2D6F4C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30BD4-4F62-A74F-9669-293FFBC3C91F}" type="datetimeFigureOut">
              <a:rPr lang="en-US" smtClean="0"/>
              <a:t>2/18/25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00956-D14B-4F2E-CF03-483EB149C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5C516-4AEF-88F5-9D0F-40BA4688E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75A80-2F7A-6C46-991E-4EF909FD6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4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22A8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E65A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E65A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E65A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65A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E65A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D6FA7-69E6-9B01-B908-D2970467D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243" y="2691057"/>
            <a:ext cx="4889157" cy="10064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1058C0-5005-4D6C-A689-2777EBD92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4249" y="3805238"/>
            <a:ext cx="5062151" cy="365125"/>
          </a:xfrm>
        </p:spPr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8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4FA3-81D9-9E46-4516-597A24C4F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DD03F-1CC7-72B4-89A6-7F69F6F3F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7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2025-02-18T12:44:11Z</dcterms:created>
  <dcterms:modified xsi:type="dcterms:W3CDTF">2025-02-18T12:47:57Z</dcterms:modified>
</cp:coreProperties>
</file>