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C1BA1-C432-7A4C-4FBB-25AF8CD4B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789" y="2407320"/>
            <a:ext cx="5198076" cy="1006474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B2D0BE-5EE9-B51D-0CE6-3D70A0FAB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654" y="3731099"/>
            <a:ext cx="5692346" cy="3651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6BE4E-170B-2578-AEB5-695EEEE13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AF7E6-BACC-4DB6-2B1B-DB0061EF7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2CED6-CC96-7234-F6FA-F15ADFAA7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3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5D2E4-CF3A-2210-6B9B-5C1AABE14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E2500D-4A1C-40AB-3EA4-490AA85EAD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B7F09-279F-DA92-DEC8-4F957EE9E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84D27-E624-7A49-1FD1-3576201E0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7B1CB-E1FE-5116-CB62-8B6E0F28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4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F86946-1231-ED5C-3F1A-9D094993DB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C9C7DB-EDC0-5871-323B-115BA3C731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6C069-999B-6A43-33BA-6B6ED8295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DF70F-E5E0-0A34-38B1-690AEAD91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1B377-12EC-1C12-E571-6BEA9056C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6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CBC64-8BA5-9182-774F-55B4834D8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7569B-E4D3-3AF7-C877-7DBF567E4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6D94EB-3319-D5B9-ACBE-A88E31513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B6AE2-411D-9C7F-3A5D-5B8241AFA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BE6F2-B4EB-9624-00F1-FFAFC9A9A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5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7F5DA-521D-B045-5F62-85B3C7C7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93CC6-02F0-1469-2935-F9D8E42AA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C6DD3-0A8C-DA5D-DF79-934213E78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69AD0-7006-6455-AA48-A6B3A147F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27607-2644-74EA-F336-1F4B396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3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48203-3B10-1E96-FCEB-31D618356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5D387-C29B-F16A-6F3C-B4C2884D8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680A57-00EE-E046-191E-8B2DC3057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FE039-2882-7CB0-CF82-08B5BA49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5C933-6C67-4F51-F1CC-BACC5C00F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239A4B-62AD-7A2B-7725-619084D84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1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6BF59-07D3-74C1-AB77-A10AB74F8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7427D-036E-C018-E4AB-66AE3D05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851F81-C060-D0E5-018A-52D0ADA2B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3068C6-19FB-5479-E6A8-17EA83585A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1A141C-7356-83C1-2E46-F5A83DB384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7C62B1-7089-FBE3-B85B-2C756A20A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1E3C9D-1E02-F634-A28C-89924378E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A43A28-0311-C862-0889-F636898FA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B57B9-389B-BB2F-2D1C-B0C10853E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8E61FD-0C59-0EA7-01E1-4B3D6E20A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AB43A3-EFA3-0A96-0F4B-3D29BD181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88A63-8423-34E5-360F-117860324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6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43657D-C0FF-31C6-0C5B-DBE7EEB61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30CE52-680B-BC4E-AABF-85F2EF909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41C7CA-8A4D-932C-B521-26301FE8E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45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470BF-D6CA-3A8F-D338-805C1748E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9A32D2-E239-0BC1-1D0E-8493B398E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E79CE1-741F-CC97-C8D3-6BCC5E008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08604-88B7-86CB-9686-8C9C95981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C5C51-0DB1-0B98-CE52-E9D60F8EE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83938C-90F7-3991-D84D-2498C9FCB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65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97E15-E563-D279-FBAE-86611EC23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E52254-AD3A-6687-008B-831BED1F6E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25D1C-7BEE-148C-8AD9-685BE0C17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0DDB7-52FD-773B-97C9-17B73F85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47735-99D5-D29A-626D-D7F18E47C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4EE7B1-341A-2B82-D5C1-E1BA5125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92B722-77C9-157A-3598-FD1A51B4E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8A5B0-9D80-FDD5-A883-D6F067457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D3DD5-8E5B-6E8D-DFA0-5F7D3FD7CB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40118-AE68-E843-88DD-BB6FF10E2B33}" type="datetimeFigureOut">
              <a:rPr lang="en-US" smtClean="0"/>
              <a:t>2/18/25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C89CD-CDBB-109B-3BC4-FB27BBD17A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4A428-2CB1-753E-9861-6215F4CE3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AF3EB-E14B-8444-8719-2044C0D92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8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FC185-F6D0-4D86-E575-8A72A1851B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778BB1-89B2-329C-56DA-C77C97B79A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12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EA8DE-D1EE-36FC-EEC1-B5C8D8BA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8506C-F390-5E02-04E5-5C424F876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898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alaa.rmevents@gmail.com</dc:creator>
  <cp:lastModifiedBy>alaa.rmevents@gmail.com</cp:lastModifiedBy>
  <cp:revision>1</cp:revision>
  <dcterms:created xsi:type="dcterms:W3CDTF">2025-02-18T12:48:05Z</dcterms:created>
  <dcterms:modified xsi:type="dcterms:W3CDTF">2025-02-18T12:49:59Z</dcterms:modified>
</cp:coreProperties>
</file>