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BB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CC8C2-5FCF-B082-2CE1-C7DEECA33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676" y="3448779"/>
            <a:ext cx="6273114" cy="1006475"/>
          </a:xfrm>
        </p:spPr>
        <p:txBody>
          <a:bodyPr anchor="b"/>
          <a:lstStyle>
            <a:lvl1pPr algn="ctr">
              <a:defRPr sz="6000" b="1">
                <a:solidFill>
                  <a:srgbClr val="FABB0D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4BAC0-E46D-64D4-D61C-D708150F08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3676" y="4751216"/>
            <a:ext cx="6384324" cy="512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F0E65-1700-4BF3-DC8B-D09701E2B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07C-0144-994F-AA86-467AAF8314A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DBD690-2585-0D0F-32D9-09CED7479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BC5C3-2A55-1249-1DF5-81AF70AD9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C64C7-6408-F14D-9E42-B6EEFC4B0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71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AAC3A-564A-FECA-04FD-5F3038D22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0F1DBD-510D-614F-15DD-9286D1AA4F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92CF1-7EB8-4CB2-5618-B9534A037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07C-0144-994F-AA86-467AAF8314A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93FA9-0ADE-FEAC-29BD-E3EAE8B13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5993E-AEAB-9E72-8BAC-A086C1BEB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C64C7-6408-F14D-9E42-B6EEFC4B0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753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F3C2B7-6265-A449-A353-9D86A10572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3C873C-44C8-4440-1B50-1D195DFBA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92821-19B4-D18F-B457-B72CD8B06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07C-0144-994F-AA86-467AAF8314A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9B9DA-EF3C-199D-51FE-76E37C42A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5BE27-2A91-3EDB-1AF9-B444AD69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C64C7-6408-F14D-9E42-B6EEFC4B0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5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03C35-F018-C640-EFD5-0A8619382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117E4-21E1-2C66-A616-1207223B6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C5A056-31F8-AF1B-9AC4-F45C3F19D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07C-0144-994F-AA86-467AAF8314A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A7979-5EEE-BF64-7902-87F22BF1B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9DED1-C5E0-6A99-E054-D03F8939C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C64C7-6408-F14D-9E42-B6EEFC4B0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4D05D-C737-A57C-D13F-D7CBDC93A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7167A-E2DD-5D16-B891-822A3C7AEA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5C8A3-8520-5709-5027-34A84F4CD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07C-0144-994F-AA86-467AAF8314A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841F1-5647-9FE5-9435-D68464A96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6EB4C-C0F1-1418-E5C7-F755FC30A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C64C7-6408-F14D-9E42-B6EEFC4B0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7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5DF80-18EB-473C-7CF9-35499B100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23750-0B1E-8350-81D3-7E01F25D9E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130D21-7973-391A-9440-5BFA194764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C2E8C-34A1-F919-3FCD-C5ABA40C3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07C-0144-994F-AA86-467AAF8314A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2A439-882E-30E6-BCF8-77EA4C821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477A9E-648E-10F6-DB4F-3DCC8E76F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C64C7-6408-F14D-9E42-B6EEFC4B0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030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BDE63-0F6E-D5AC-A78E-A51103F8C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2A7B40-6991-5148-0D1D-A14535C7D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CDB2B9-92AD-8718-BB7E-39773F20C7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B3E8A1-E1D0-0539-089E-6937D5A27D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66B2B0-DE8C-1756-4FB0-4341E5234A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EFBC03-C9F4-533D-4928-6EED942D8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07C-0144-994F-AA86-467AAF8314A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3B0DCF-1BCA-4C77-0BB9-257A9A7D7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7B2697-CE8B-1DA7-F45E-5AD15BFF5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C64C7-6408-F14D-9E42-B6EEFC4B0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88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F2186-223D-94E0-2593-2B3C955B8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00299B-8DAE-693C-D8DB-E9877C8A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07C-0144-994F-AA86-467AAF8314A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C9E10-ED3C-B8A5-101B-A2DF6DCFF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8E939F-B337-4B60-A58F-786415BFC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C64C7-6408-F14D-9E42-B6EEFC4B0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1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61615F-204B-7F71-40D3-38FC47E87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07C-0144-994F-AA86-467AAF8314A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C638B9-3471-227E-93E4-C023987CE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78770A-393E-91D4-2FB0-C8501F5C7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C64C7-6408-F14D-9E42-B6EEFC4B0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831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1367B-DC6E-3D18-9198-EACFB1ACF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F7CB3-FC5D-FD0C-CC4B-23A9604F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753A8D-7FBD-4C6C-60DD-883641AC7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B54B53-9B2C-0E50-0B1E-57CD53825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07C-0144-994F-AA86-467AAF8314A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814D7E-D103-0C72-77FA-5FD88FF9C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D75B6-3985-1AE2-46CE-E55604486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C64C7-6408-F14D-9E42-B6EEFC4B0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359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54DFF-3F33-CBAA-204A-ED16EDF6B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3BED8E-3C95-C4B2-728F-F0C2CEDD1E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FFFE1F-AD34-A82D-DC31-DEB12352B6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12A372-5D88-7C2F-2D95-66043EE99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07C-0144-994F-AA86-467AAF8314A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F02C4F-D479-9D40-450F-A172C9184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F7BAC9-4C62-7DB6-6650-2FE94CFDE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C64C7-6408-F14D-9E42-B6EEFC4B0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983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1701CE-2E3C-3EE4-A125-9974CB0FA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CB9E02-7434-E775-14F1-984193B29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6B68C-1531-0732-2CCC-2504DE8223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3D07C-0144-994F-AA86-467AAF8314A7}" type="datetimeFigureOut">
              <a:rPr lang="en-US" smtClean="0"/>
              <a:t>10/13/25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2511E-74CB-B228-D13E-1C2A56CC38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BCB35-03E8-8B78-39AE-911481B21B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C64C7-6408-F14D-9E42-B6EEFC4B0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76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ABB0D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616F8-D6A2-9B81-EFB4-A5C4BBDFF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55E129-C1A4-0767-E129-0D7C54C29E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254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43DB6-7A27-47C6-D611-43F89AB8A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869639-7A99-7104-8B8B-AB82AE020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471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1</cp:revision>
  <dcterms:created xsi:type="dcterms:W3CDTF">2025-10-13T10:22:03Z</dcterms:created>
  <dcterms:modified xsi:type="dcterms:W3CDTF">2025-10-13T10:24:36Z</dcterms:modified>
</cp:coreProperties>
</file>