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B80"/>
    <a:srgbClr val="FABB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2541E-A9F4-9314-49B2-5190D114C2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110125"/>
            <a:ext cx="5000368" cy="1006475"/>
          </a:xfrm>
        </p:spPr>
        <p:txBody>
          <a:bodyPr anchor="b"/>
          <a:lstStyle>
            <a:lvl1pPr algn="ctr">
              <a:defRPr sz="6000" b="1">
                <a:solidFill>
                  <a:srgbClr val="2C3B80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8D0C1C-F321-71A3-173C-E1F0B710A9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310619"/>
            <a:ext cx="6606746" cy="61723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C3B8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0BAA4-4E53-15A1-B0A3-FF087B13F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6466-87AE-78DC-46AE-99C26D6D4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81DA5-275B-8ECD-68B6-3A39631A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7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D4F58-ADB4-C820-F66A-6F635982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AA2C88-EA87-6265-D087-5C71AF195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9269B-397C-A06F-CEB4-08CB64896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39D4C-2303-0F89-DD94-BA5647815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FDEF7-D02A-A0BC-DBC0-530E0A952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95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C5A4AD-E2F2-CCD1-0108-98B9F6374A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0F37E-4756-FF3D-762B-5DB584225F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08636-A6F0-9A20-CBEB-AD6CB41D4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82158-367B-D8CB-8638-000473403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8CFDD-CB6E-950D-6094-80417AC6F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1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C8709-D72D-649F-2176-2D02D5EA7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898E6-00F6-1572-2B6A-A4B714B86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CFBD9-F461-FCEA-B865-A3771C9DB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2C996-E189-07A1-1AC9-6D074D464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C5DC6-0903-BC98-CA3D-B649C6A4E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2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580DE-1D98-CD04-D513-6630F1808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982D8-07CE-CC6D-D38E-D41182ED2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186A6-C63D-1631-DF83-B6CD0AA41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198A7-6924-4D33-C426-23493E7A2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01A27-4B0B-3EDD-401D-C183F33E4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4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DE613-3D16-FA26-17F7-A599D573C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CFDA2-A199-029D-135E-C4D840E697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7953A7-6DC0-9AE2-750E-4C9138F985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6A490-9109-F67E-E5A3-7026B6CD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75516B-1D1C-CC79-83CE-40C863986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50822-577B-BE9A-AE05-65656C1B3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00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B213C-D068-B90E-0B77-CD6E0F40A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91311-3A67-5A3D-97D0-EFACC8349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53F75E-B985-D22A-B8BD-355D52D111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1D9128-3EE9-AC97-5B9D-569C2EA0F8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BFA568-E254-ECD5-4D19-DD74E9B2A3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2EA05F-7B1A-AF39-24F4-AB46F781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E4491-6619-7F46-B9D3-A594F1754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E05853-F5F2-2935-4460-0E94BC70F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9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C4DF5-F31D-A682-D2A1-7118484FD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B1556E-67BF-591A-B040-9D947B537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06E5B-BCFF-3405-FB5F-1EDF257E9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E868BA-CDC9-C37B-D9D0-072EA4378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71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330C9D-B2EB-89E8-3151-C1BFB60EE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91E5E4-E34A-ACFF-B16B-648DA5C1E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7C3F8-A326-76A0-5410-C77004488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05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1D8EA-F1AD-5294-8223-C1C8CCE7B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E6999-0011-4C38-67BF-F0C310D14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3D2576-7BBB-141E-CBB6-A2CE598BE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360112-5936-B30E-0DCA-1F2F98E0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9A2C79-7157-0185-60DF-B4FC3F34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3F602F-A8B2-7275-647E-34D71EDD0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28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6DA0D-1C78-F90C-EB48-C37EDA84A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7CAC99-4A5F-B1F3-8E30-00C7C87AD9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9BF6D-81DE-4177-2E55-A39C32B46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831962-4ECB-7061-A1EC-FC4A7F73F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8E6F65-0AD2-9439-F228-69B55186E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1C37D9-3EC8-8834-0588-0AEC03B1B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82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730D8C-4386-CFAA-6C1C-93B4BA173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8D6D3-0668-D298-FE71-62419BBC5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3697D-BE7B-E254-E059-F4578E140D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EA443-9F03-EF45-811F-83067DB018C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ABE21-D251-9AC6-62AA-3EDDD93A78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7E1CE-7B99-9714-F592-08C426291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5187F-A18A-F741-BAF3-14C88A9D8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1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C3B8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C3B8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C3B8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C3B8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C3B8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C3B8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C13D-B278-2AB7-144C-3A44E6ED60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96D159-67D7-9063-41E5-A50DD408F0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35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D01E5-1E73-311E-4051-439EFD11A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2232E-95BA-995F-C8CB-BAB3CDC8F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69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2025-10-13T10:24:40Z</dcterms:created>
  <dcterms:modified xsi:type="dcterms:W3CDTF">2025-10-13T10:27:37Z</dcterms:modified>
</cp:coreProperties>
</file>