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09" d="100"/>
          <a:sy n="109" d="100"/>
        </p:scale>
        <p:origin x="208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06AB13-F06B-017E-19E9-7E1198B192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2973" y="2503488"/>
            <a:ext cx="5321643" cy="1006475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0990AE-BD19-BFF5-7797-F2F6454D24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059237"/>
            <a:ext cx="5791200" cy="661043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682949-9C4F-D7F4-3643-D5E1A0ED7A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0B36D-D326-E344-AFBB-E25C3FCE806C}" type="datetimeFigureOut">
              <a:rPr lang="en-US" smtClean="0"/>
              <a:t>8/5/26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DA1A21-3596-EB2F-C431-9895BE124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82A355-B085-99FD-0F26-5CB9D9E7A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6880F-7A40-3C4C-8537-397DABA1EF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8605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BEA33-3E77-CF03-9DB8-E373DD4BB5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A541C9-5D0E-B959-B899-CBCAB0C114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425E93-7A60-25A6-17DB-FDD9F1B886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0B36D-D326-E344-AFBB-E25C3FCE806C}" type="datetimeFigureOut">
              <a:rPr lang="en-US" smtClean="0"/>
              <a:t>8/5/26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443111-3413-88CF-DA12-434E5BB58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084E27-4C9C-9AE3-EE22-6DA08DDA90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6880F-7A40-3C4C-8537-397DABA1EF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12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D290865-5A5D-97D4-D096-15DD1EAD144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4742A5D-C205-0301-990A-0DACAA6710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0D9BC2-7D72-BE2C-C85D-6C8B8FDBB1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0B36D-D326-E344-AFBB-E25C3FCE806C}" type="datetimeFigureOut">
              <a:rPr lang="en-US" smtClean="0"/>
              <a:t>8/5/26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4A804F-DCA7-E5C2-C5DC-3BD533D5C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F2F6F5-CA73-7413-0915-DBF26F7472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6880F-7A40-3C4C-8537-397DABA1EF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78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861827-6EFD-C22D-95E7-B1CCE4436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F777D7-D025-2902-C456-EE8D5EC885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7434E8-040B-59C2-91E7-3840F6279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0B36D-D326-E344-AFBB-E25C3FCE806C}" type="datetimeFigureOut">
              <a:rPr lang="en-US" smtClean="0"/>
              <a:t>8/5/26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8FF547-D938-A2C0-852D-C951C4CAE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17B6A8-86D2-C73A-2AA7-8DB55409A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6880F-7A40-3C4C-8537-397DABA1EF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959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97211-4D5B-D947-D6C8-ECCA59C450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7C2E04-1687-4E5F-6A23-F720909031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F71587-10A1-43DA-5B43-3F13A6451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0B36D-D326-E344-AFBB-E25C3FCE806C}" type="datetimeFigureOut">
              <a:rPr lang="en-US" smtClean="0"/>
              <a:t>8/5/26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8A0868-2B8C-78B4-BB50-F207235DF5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483221-5786-6269-14CE-AEE7F37DF0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6880F-7A40-3C4C-8537-397DABA1EF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02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A9AD3C-E1ED-1C5E-ADB0-033363C94A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34BA6E-26B8-0234-C951-6156929E47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5A6310-1EFC-32CF-88A6-C0DED4D017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9F95AC-C32A-2813-AE69-CB029EBC0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0B36D-D326-E344-AFBB-E25C3FCE806C}" type="datetimeFigureOut">
              <a:rPr lang="en-US" smtClean="0"/>
              <a:t>8/5/26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187E55-22ED-5007-FC39-213DD97589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21310C-71C3-01EA-8D67-C8F6237AD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6880F-7A40-3C4C-8537-397DABA1EF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845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E1E156-6DFD-CA10-388C-1299FF7D10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3D3900-4BFF-75FD-3F20-4C568EFB02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4AB717-123B-94B3-8728-B11B1C6151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07217-CB2C-C5AA-E915-EF8BAF284B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E4F3DEB-3CA5-A168-AA3D-0D9BEEE75C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F8211DB-9A58-E145-F059-CE9D160BA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0B36D-D326-E344-AFBB-E25C3FCE806C}" type="datetimeFigureOut">
              <a:rPr lang="en-US" smtClean="0"/>
              <a:t>8/5/26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17AFF04-9A56-3A1B-2CEE-2047A8F747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6BA80E4-6379-3850-AAB0-840AABD4A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6880F-7A40-3C4C-8537-397DABA1EF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797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7489AF-4674-AEA4-513F-B9F54E7718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A69AC6A-8B80-AE17-EC04-E7F47BF9B6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0B36D-D326-E344-AFBB-E25C3FCE806C}" type="datetimeFigureOut">
              <a:rPr lang="en-US" smtClean="0"/>
              <a:t>8/5/26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9C1819-4A5B-7CF3-2C28-4B55B49F01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B12044-B11E-3050-E5EA-86BECFE04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6880F-7A40-3C4C-8537-397DABA1EF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751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238D273-6994-0A02-67AE-FE87409FF7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0B36D-D326-E344-AFBB-E25C3FCE806C}" type="datetimeFigureOut">
              <a:rPr lang="en-US" smtClean="0"/>
              <a:t>8/5/26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E573B9-1FAD-5C54-4F3F-9B1A6A258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FD49A3-690A-13BC-0F0B-0B1C86636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6880F-7A40-3C4C-8537-397DABA1EF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394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77B4B4-496B-CB91-7D0A-ED08139953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B6D0DF-BDC5-C59F-5779-4E97CFE43F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F3ED06-C041-7DB3-9328-A63E655C40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B7451F-006F-BE52-F1BF-C3DC631BB8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0B36D-D326-E344-AFBB-E25C3FCE806C}" type="datetimeFigureOut">
              <a:rPr lang="en-US" smtClean="0"/>
              <a:t>8/5/26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605BCA-86A0-B4EF-D8CF-1086F4E4DC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471796-852D-BBC3-27C1-354118830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6880F-7A40-3C4C-8537-397DABA1EF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463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04A280-C29D-0598-68A8-ABF5CCFDBF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14D48E2-0762-D594-C6A6-2D96198C1B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543A15-E3C4-B0F1-6715-F55529A498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F8A355-05EC-9AE6-BB19-C4C7BC8809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0B36D-D326-E344-AFBB-E25C3FCE806C}" type="datetimeFigureOut">
              <a:rPr lang="en-US" smtClean="0"/>
              <a:t>8/5/26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F96CF7-13F8-F21A-D902-239375850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45192D-4C8A-438A-0176-228B03798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6880F-7A40-3C4C-8537-397DABA1EF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680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87C84D0-E939-A7D9-08C5-B081541AB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C985BB-0436-67BE-DD4C-C9121E7721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D8419E-6A7D-AEEA-774A-ADE2828218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40B36D-D326-E344-AFBB-E25C3FCE806C}" type="datetimeFigureOut">
              <a:rPr lang="en-US" smtClean="0"/>
              <a:t>8/5/26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79A849-36E2-666F-B798-E9E7BF369E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62FBF0-68DB-F61C-6918-25B7B7B3D8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C6880F-7A40-3C4C-8537-397DABA1EF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448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349EEB-A327-B160-08D5-237A64D142F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BB4922-DF47-7815-E066-58E47F74B48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8304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829A93-0413-1A7F-A652-F23235D68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F9C6B2-80D0-5891-EE12-B4B607928C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7749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RM EVENTS</dc:creator>
  <cp:lastModifiedBy>RM EVENTS</cp:lastModifiedBy>
  <cp:revision>1</cp:revision>
  <dcterms:created xsi:type="dcterms:W3CDTF">2026-08-05T10:38:27Z</dcterms:created>
  <dcterms:modified xsi:type="dcterms:W3CDTF">2026-08-05T10:40:30Z</dcterms:modified>
</cp:coreProperties>
</file>