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E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5A7337-D35E-7BBE-1C7D-F9AEB1CF50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464572"/>
            <a:ext cx="5148649" cy="1137466"/>
          </a:xfrm>
        </p:spPr>
        <p:txBody>
          <a:bodyPr anchor="b"/>
          <a:lstStyle>
            <a:lvl1pPr algn="ctr">
              <a:defRPr sz="6000">
                <a:solidFill>
                  <a:srgbClr val="1D3E77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516C62-0D5E-898E-79A8-D347C84C8E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4164378"/>
            <a:ext cx="5148649" cy="537476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1D3E7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E10AEF-2802-443F-7D50-B02C3F71C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BB666A-BA71-AA33-8E2E-F339DF6B9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FAC76E-E8FB-C41D-E285-BD034CF4F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718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48C8D-17A5-52AD-1757-578C3DCDB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F8EFFB-AA65-820A-157C-9A612544CF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BF447-3A96-A783-1DEB-76205A62A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1206A1-6AF8-86A4-9A17-A2F32DC72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22BC1-2BEA-EA6B-4D1B-E35CA467F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544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297388-5DCC-972E-56E5-BF5580DC7E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701957-6C2F-E7CB-8A3B-332F3BC05E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16C0E1-B05A-BFF2-3E23-E152997AB4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05FAC-BE07-7C3A-ED05-F7D1A1F47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40020-F718-7E24-37A2-41E881351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931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9118F-068F-F323-416D-774135A15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AF901A-2F79-2531-5799-C48692B58B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4BB66A-40BB-DBEE-DA85-2FDE79CBF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D048FB-CA09-7519-F5AA-C4D79DFE7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235A1-B7FB-C338-7E4F-A28E6D2CC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7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465F0-5E03-EA98-AD84-879FA7DE6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20C50A-E42F-398C-113A-8FBB66F9F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AF7D41-F1D9-3930-5D49-4DAF0CCF0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5EAA0-DCCD-32E0-AAC5-CAF8517475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8862D0-4CC3-FD4F-4AE0-14658E131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39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80EEB-9C55-05FB-3B2A-8C087BC5D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3E0867-2975-96BF-AB8E-90E88D0A68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C03440-4EFF-5C34-2780-9DB81C2811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55BDCC-8ACE-5295-1674-90578809F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9DA935-C895-CD96-F928-2732D550B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84ECF9-C879-45EA-39F4-DE6241719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88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EC51C1-D2F1-D1DD-DAF1-8A118F7F2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CA73C-1DF2-26E4-4A7A-92AA6593F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0A4F84-26D1-7CEF-B20C-E858B85277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E04A09-9AB4-9ED1-57C6-980F5D24C4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74A2BC-4E4D-E047-B274-86A8AB92E3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D745EE-11E3-C3AA-71DA-A5439D88E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7125DC-ABA3-2455-2D62-0F2531E95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F1747-B18A-D631-97BF-7414EAC5B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4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62F48-904A-189F-98CA-8684273A8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1DF24B-5ED7-D935-08AE-9EFE7727B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4E8DFA-298C-2E46-BB40-C5968FD670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4A71F2-92D1-319D-B0CB-F72369E2A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6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1ABD37-5E98-E844-C2BA-CBE897959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9F893F-AC5F-D31A-4DE5-6A9BBAD98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36D3D5-B017-AAA9-BA87-814D82626B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980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C59DE-B4D6-A729-9D29-C01383C80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A3614D-DF5C-7F28-9AEC-53FB2DD2A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4C176B-95A3-189C-A857-6193FC4C4D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F3435B-B58E-0893-2707-7F6D0F571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0FE48F-E84E-140C-314F-8C96F54AD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F8CA58-F8A4-5324-72BE-8CBA71F0E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297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6FD78-A26F-45B6-AF28-FADDCDC1B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0D554A-847E-98C3-8580-D4A8C22AB1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83A8CB-7E6A-E027-EF61-6D64C9E934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ABE882-187A-C326-027B-6521C4225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B65DEC-B8A8-BF23-35B5-974131E82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37E26B-7B9E-85A7-4E5A-A2FD7DFED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2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9AA41E-38D8-AE3B-062D-0D2F737148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1B79AD-F2F8-DCD2-C847-1EDD0BA9D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49606-F364-D53C-D749-535EEB55E3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C69F0-CDB1-1A41-8043-7D08D92C8F65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C2B35-3326-2F1C-BDCD-4FFC5B84C0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20896-D2FE-533D-8C7E-1B530D4DC2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F4B7B-7C56-3248-B607-26E9AE4A1B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601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D3E77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D3E77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D3E77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D3E77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D3E77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D3E7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0C7882-7B73-CD61-7620-CFBFE0C195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658D94-4A49-0C3F-F8DC-E81E90D4B9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500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E0AD6A-876E-C756-9528-C2A8EE154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FF165-2443-4AC1-0B2F-903F8EB876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8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2026-08-05T10:40:39Z</dcterms:created>
  <dcterms:modified xsi:type="dcterms:W3CDTF">2026-08-05T10:42:23Z</dcterms:modified>
</cp:coreProperties>
</file>